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70" r:id="rId3"/>
    <p:sldId id="275" r:id="rId4"/>
    <p:sldId id="271" r:id="rId5"/>
    <p:sldId id="273" r:id="rId6"/>
    <p:sldId id="274" r:id="rId7"/>
    <p:sldId id="276" r:id="rId8"/>
    <p:sldId id="277" r:id="rId9"/>
    <p:sldId id="272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913B"/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07" autoAdjust="0"/>
    <p:restoredTop sz="86304" autoAdjust="0"/>
  </p:normalViewPr>
  <p:slideViewPr>
    <p:cSldViewPr>
      <p:cViewPr varScale="1">
        <p:scale>
          <a:sx n="76" d="100"/>
          <a:sy n="76" d="100"/>
        </p:scale>
        <p:origin x="528" y="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</a:t>
            </a:r>
            <a:r>
              <a:rPr lang="en-US" baseline="0" dirty="0"/>
              <a:t> pendulum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33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used to understand 1d, 2</a:t>
            </a:r>
            <a:r>
              <a:rPr lang="en-US" baseline="0" dirty="0"/>
              <a:t>d (even 3d) systems</a:t>
            </a:r>
          </a:p>
          <a:p>
            <a:r>
              <a:rPr lang="en-US" baseline="0" dirty="0"/>
              <a:t>this plot from MATLAB, showing the contours of a pendulum!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92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colors</a:t>
            </a:r>
            <a:r>
              <a:rPr lang="is-IS" dirty="0"/>
              <a:t>…tough!!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5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“High Reynolds number channel flow with polymer additives”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surfaces where the shear stress is constant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032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animation,</a:t>
            </a:r>
            <a:r>
              <a:rPr lang="en-US" baseline="0" dirty="0"/>
              <a:t> don’t need the directionality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74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/>
              <a:t>Vector Fields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89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/>
              <a:t>How many dimensions? 2 + </a:t>
            </a:r>
            <a:r>
              <a:rPr lang="is-IS" sz="4400" dirty="0"/>
              <a:t>…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24380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Dynamical Systems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150" y="2828131"/>
            <a:ext cx="5219700" cy="2070100"/>
          </a:xfrm>
        </p:spPr>
      </p:pic>
      <p:cxnSp>
        <p:nvCxnSpPr>
          <p:cNvPr id="4" name="Straight Connector 3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523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Dynamical Systems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04723"/>
            <a:ext cx="6423754" cy="4643678"/>
          </a:xfrm>
        </p:spPr>
      </p:pic>
      <p:cxnSp>
        <p:nvCxnSpPr>
          <p:cNvPr id="5" name="Straight Connector 4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9296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91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90" y="533400"/>
            <a:ext cx="7914420" cy="606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1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533400"/>
            <a:ext cx="6828288" cy="607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878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609600"/>
            <a:ext cx="6705600" cy="581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37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792178"/>
            <a:ext cx="8686800" cy="5834908"/>
          </a:xfrm>
        </p:spPr>
      </p:pic>
    </p:spTree>
    <p:extLst>
      <p:ext uri="{BB962C8B-B14F-4D97-AF65-F5344CB8AC3E}">
        <p14:creationId xmlns:p14="http://schemas.microsoft.com/office/powerpoint/2010/main" val="1472555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1441</TotalTime>
  <Words>74</Words>
  <Application>Microsoft Office PowerPoint</Application>
  <PresentationFormat>On-screen Show (4:3)</PresentationFormat>
  <Paragraphs>19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Office Theme</vt:lpstr>
      <vt:lpstr>Custom Design</vt:lpstr>
      <vt:lpstr>Vector Fields</vt:lpstr>
      <vt:lpstr>PowerPoint Presentation</vt:lpstr>
      <vt:lpstr>Dynamical Systems</vt:lpstr>
      <vt:lpstr>Dynamical Systems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2U LA</cp:lastModifiedBy>
  <cp:revision>91</cp:revision>
  <dcterms:created xsi:type="dcterms:W3CDTF">2016-03-21T14:12:59Z</dcterms:created>
  <dcterms:modified xsi:type="dcterms:W3CDTF">2017-02-01T18:53:56Z</dcterms:modified>
</cp:coreProperties>
</file>

<file path=docProps/thumbnail.jpeg>
</file>